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9" r:id="rId5"/>
    <p:sldId id="260" r:id="rId6"/>
    <p:sldId id="261" r:id="rId7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tableStyles" Target="tableStyles.xml"/><Relationship Id="rId9" Type="http://schemas.openxmlformats.org/officeDocument/2006/relationships/presProps" Target="presProps.xml"/><Relationship Id="rId10" Type="http://schemas.openxmlformats.org/officeDocument/2006/relationships/viewProps" Target="viewProps.xml"/><Relationship Id="rId11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6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0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1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3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0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2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416124" y="0"/>
            <a:ext cx="4311752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639290" y="0"/>
            <a:ext cx="3865419" cy="68580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639290" y="0"/>
            <a:ext cx="3865419" cy="685800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862436"/>
            <a:ext cx="9144000" cy="5133128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"/>
          <p:cNvSpPr txBox="1"/>
          <p:nvPr/>
        </p:nvSpPr>
        <p:spPr>
          <a:xfrm>
            <a:off x="1796890" y="3219450"/>
            <a:ext cx="4775110" cy="5105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: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1</a:t>
            </a:r>
            <a:r>
              <a:rPr sz="2800" lang="en-US">
                <a:solidFill>
                  <a:srgbClr val="000000"/>
                </a:solidFill>
              </a:rPr>
              <a:t>9</a:t>
            </a:r>
            <a:r>
              <a:rPr sz="2800" lang="en-US">
                <a:solidFill>
                  <a:srgbClr val="000000"/>
                </a:solidFill>
              </a:rPr>
              <a:t>/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0</a:t>
            </a:r>
            <a:r>
              <a:rPr sz="2800" lang="en-US">
                <a:solidFill>
                  <a:srgbClr val="000000"/>
                </a:solidFill>
              </a:rPr>
              <a:t>1</a:t>
            </a:r>
            <a:r>
              <a:rPr sz="2800" lang="en-US">
                <a:solidFill>
                  <a:srgbClr val="000000"/>
                </a:solidFill>
              </a:rPr>
              <a:t>/</a:t>
            </a:r>
            <a:r>
              <a:rPr sz="2800" lang="en-US">
                <a:solidFill>
                  <a:srgbClr val="000000"/>
                </a:solidFill>
              </a:rPr>
              <a:t>0</a:t>
            </a:r>
            <a:r>
              <a:rPr sz="2800" lang="en-US">
                <a:solidFill>
                  <a:srgbClr val="000000"/>
                </a:solidFill>
              </a:rPr>
              <a:t>2</a:t>
            </a:r>
            <a:r>
              <a:rPr sz="2800" lang="en-US">
                <a:solidFill>
                  <a:srgbClr val="000000"/>
                </a:solidFill>
              </a:rPr>
              <a:t>1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Moto E (4)</dc:creator>
  <dcterms:created xsi:type="dcterms:W3CDTF">2015-05-12T07:30:45Z</dcterms:created>
  <dcterms:modified xsi:type="dcterms:W3CDTF">2020-04-04T14:04:00Z</dcterms:modified>
</cp:coreProperties>
</file>